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5"/>
  </p:notesMasterIdLst>
  <p:sldIdLst>
    <p:sldId id="256" r:id="rId3"/>
    <p:sldId id="257" r:id="rId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73B6"/>
    <a:srgbClr val="005182"/>
    <a:srgbClr val="48CC93"/>
    <a:srgbClr val="3AB2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86"/>
    <p:restoredTop sz="96405"/>
  </p:normalViewPr>
  <p:slideViewPr>
    <p:cSldViewPr snapToGrid="0" snapToObjects="1">
      <p:cViewPr varScale="1">
        <p:scale>
          <a:sx n="128" d="100"/>
          <a:sy n="128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D9D374-26E1-F444-8FF0-193EA2DD855B}" type="datetimeFigureOut">
              <a:rPr lang="pt-BR" smtClean="0"/>
              <a:t>18/10/2024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A14A93-340E-E741-95A5-13C35CC021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9947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14A93-340E-E741-95A5-13C35CC02170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06957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14A93-340E-E741-95A5-13C35CC02170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1705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0FFCCD-96DB-C546-B66B-57490E6540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2E44545-C652-5341-8B90-A9C286978B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12CF9C2-FA51-BC4A-BB6C-DEC5576EA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3291C-31E4-E644-AA48-A69AF180C749}" type="datetimeFigureOut">
              <a:rPr lang="pt-BR" smtClean="0"/>
              <a:t>18/10/2024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F28357C-E1CB-9242-9913-0A16E4EB2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8A4E0A4-2E2C-D84C-A656-5646ABF0F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AAC48-B055-3B46-BD50-1442AD5A36A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0043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C757C7-759B-6D49-9A89-39ED4679F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F31645B-A203-1D43-AE77-8B073582A4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8ADD743-DA73-6947-9576-D5F532AF0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3291C-31E4-E644-AA48-A69AF180C749}" type="datetimeFigureOut">
              <a:rPr lang="pt-BR" smtClean="0"/>
              <a:t>18/10/2024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FCE0263-6042-654B-8424-F7F65B051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69977B3-D0A8-6843-9512-7364FB826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AAC48-B055-3B46-BD50-1442AD5A36A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7953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4B6F27B-F142-C44F-A8A2-D1EDB138D2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10BC0E5-E310-524D-AF39-723B43DD00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FC630C7-98E0-AA4B-AAEA-4FE2EA231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3291C-31E4-E644-AA48-A69AF180C749}" type="datetimeFigureOut">
              <a:rPr lang="pt-BR" smtClean="0"/>
              <a:t>18/10/2024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ACF354E-1CD1-6143-A703-8E504CC23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E3A7F88-58AC-7440-8D0E-1C2942DCC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AAC48-B055-3B46-BD50-1442AD5A36A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68398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B642A8-7641-0C45-B4A8-EF56C6CB0D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F97B594-BCCB-DC46-BC46-C0A02F1B68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711723D-41F3-4F43-BF7C-C2B49CD4DE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B44C6-856A-1E40-B6F4-51724AA93D72}" type="datetimeFigureOut">
              <a:rPr lang="pt-BR" smtClean="0"/>
              <a:t>18/10/2024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1BEF690-537E-1446-873F-39A652439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9BF6D3F-0F04-934D-AAA7-F99A3766B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AC926-7CDB-3442-8F4E-D0178F35A7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87836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6C9078-A981-7B49-B5A0-1928AE0FE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CCCF364-8F6C-9B48-B0DF-685DFED144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86637F5-11DE-7D4F-BBB0-92BE9DA16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B44C6-856A-1E40-B6F4-51724AA93D72}" type="datetimeFigureOut">
              <a:rPr lang="pt-BR" smtClean="0"/>
              <a:t>18/10/2024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9606226-A805-0F4A-ACB7-F9FED5052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4BD33E9-EE07-F746-945B-F9C75AA91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AC926-7CDB-3442-8F4E-D0178F35A7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01301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F38B0C-9B07-344D-A4B1-210E6FF05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2A1D4AB-C7BF-EA42-80BB-28662D713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C0FAD8B-9E83-BC44-90D0-E8E712F5D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B44C6-856A-1E40-B6F4-51724AA93D72}" type="datetimeFigureOut">
              <a:rPr lang="pt-BR" smtClean="0"/>
              <a:t>18/10/2024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40E841F-F010-AF4B-B33C-A8F531ED9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8248CEE-1BB4-5348-992F-F9259E6E8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AC926-7CDB-3442-8F4E-D0178F35A7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59670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0D2E20-F935-484A-A0BA-4364904F7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B618312-827B-1A42-BAE8-26AC9C0542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FA739E1-96B8-E348-A20A-E7E1332017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A1C6AC7-E859-394D-9C9D-65CA72512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B44C6-856A-1E40-B6F4-51724AA93D72}" type="datetimeFigureOut">
              <a:rPr lang="pt-BR" smtClean="0"/>
              <a:t>18/10/2024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BEC9FCA-14BD-E447-812B-D1E2FCD52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4CE782C-1C0F-1F4E-BD04-C3BF6A5F9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AC926-7CDB-3442-8F4E-D0178F35A7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43471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991235-F10B-2047-A8B9-A5BC5AE66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3FCA8CC-F4FA-5B48-AA5B-9A8AAFE54F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BED29D3-E918-EA4F-8AE7-6E0882EAAB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F95AB07E-E1D7-C44A-92F1-D4A2E64C2E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6730B36-33E0-0945-8340-4EC2483A90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DE3135D1-ECDD-0046-AB50-7B844F860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B44C6-856A-1E40-B6F4-51724AA93D72}" type="datetimeFigureOut">
              <a:rPr lang="pt-BR" smtClean="0"/>
              <a:t>18/10/2024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DE015CC4-6187-1A4F-8C62-67DCBC180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B7AB3E87-0F5E-2647-A757-B6241AC6A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AC926-7CDB-3442-8F4E-D0178F35A7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46569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E8B861-4A9A-5B4E-8691-ED369EBFA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C70F4B39-3C87-2944-A487-066B2FD23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B44C6-856A-1E40-B6F4-51724AA93D72}" type="datetimeFigureOut">
              <a:rPr lang="pt-BR" smtClean="0"/>
              <a:t>18/10/2024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83654191-6C5A-414B-9EC3-A817E007D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5BBDBDF-A29E-1B4B-AA7C-3CC48580F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AC926-7CDB-3442-8F4E-D0178F35A7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08756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90E54F12-68DA-4C44-9042-959085F55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B44C6-856A-1E40-B6F4-51724AA93D72}" type="datetimeFigureOut">
              <a:rPr lang="pt-BR" smtClean="0"/>
              <a:t>18/10/2024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3A42740-3EB9-CB49-8ED2-45336D9F9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EB93307-28D7-1747-816E-4A313C36D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AC926-7CDB-3442-8F4E-D0178F35A7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4679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1A8EDB-ECA8-4C41-BFD8-84EAB4AA1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800599A-498F-9645-B86C-94131ECA05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676B8B2-5406-DA47-90B8-66B6E817D7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EEDD386-B3C4-984C-8581-FC524CB68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B44C6-856A-1E40-B6F4-51724AA93D72}" type="datetimeFigureOut">
              <a:rPr lang="pt-BR" smtClean="0"/>
              <a:t>18/10/2024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A2FF757-D750-1E41-9E94-A3A37A9F8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57C0D4D-75FE-DD41-B5EE-FDC1C5603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AC926-7CDB-3442-8F4E-D0178F35A7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391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04DD48-8F8C-CB41-B536-D406F529A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E1DC8D5-41C9-F14D-ADD5-4F3A716E85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0955422-F26C-BC48-A927-B5965363F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3291C-31E4-E644-AA48-A69AF180C749}" type="datetimeFigureOut">
              <a:rPr lang="pt-BR" smtClean="0"/>
              <a:t>18/10/2024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0664D4B-097A-1D4A-B2D6-7BB93722A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539FFC5-E17E-494F-9371-F4742F599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AAC48-B055-3B46-BD50-1442AD5A36A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84843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BF77BD-763F-3C43-8D87-9AC83EED7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63A9B130-17B0-9745-9F1F-E1118C2275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E79E605-79C5-2549-A77D-BE8E509F6B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0D0BF13-49A1-604B-B38A-D440235A1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B44C6-856A-1E40-B6F4-51724AA93D72}" type="datetimeFigureOut">
              <a:rPr lang="pt-BR" smtClean="0"/>
              <a:t>18/10/2024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59B6845-CA9E-B041-807C-BB26EA680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DB945E5-7B3F-624E-AD30-EBDA8E9DB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AC926-7CDB-3442-8F4E-D0178F35A7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87706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0C64B5-2DED-494C-8BA8-6FCC807E2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BFE594F-CA99-E847-8954-F214A13804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2B0C343-15B2-664B-A741-ED7E32FB7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B44C6-856A-1E40-B6F4-51724AA93D72}" type="datetimeFigureOut">
              <a:rPr lang="pt-BR" smtClean="0"/>
              <a:t>18/10/2024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614953A-C59C-8F42-B73B-F3A42071E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A1C523F-F7E7-414F-9D3A-AB679988B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AC926-7CDB-3442-8F4E-D0178F35A7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72400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7630A98-6C8C-0E4C-9D05-F36549D9AC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B6DCE8A-9FF2-C740-BC73-50CEDA64C3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1101164-D44E-514E-B11F-BC014176A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B44C6-856A-1E40-B6F4-51724AA93D72}" type="datetimeFigureOut">
              <a:rPr lang="pt-BR" smtClean="0"/>
              <a:t>18/10/2024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2A42551-4905-5448-84F5-DE8831E39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9D08974-AF16-2640-9D44-6EFAFEEC4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AC926-7CDB-3442-8F4E-D0178F35A7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5407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09B245-550C-3B47-AF86-BC0DC5644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280FD73-93C3-9C4B-B83D-364C418BA0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BC5BD5E-842D-4549-ABE5-1B62966E6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3291C-31E4-E644-AA48-A69AF180C749}" type="datetimeFigureOut">
              <a:rPr lang="pt-BR" smtClean="0"/>
              <a:t>18/10/2024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75BA370-5997-ED43-89ED-6C29B0348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63871A5-B5C0-374E-B9E8-7C5096DC2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AAC48-B055-3B46-BD50-1442AD5A36A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3828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32B257-4160-6548-BE3A-55814FE28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66E29B4-374D-304D-8B88-0C6B4A01E3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3A793AF-881D-CC4B-8358-F1B51BE837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4E4AD01-B6AF-D048-AAFF-36F15C1E2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3291C-31E4-E644-AA48-A69AF180C749}" type="datetimeFigureOut">
              <a:rPr lang="pt-BR" smtClean="0"/>
              <a:t>18/10/2024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4D31CD8-4337-0B45-A38F-5019E2878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B7D4D34-1E1F-4F49-B6A8-F20E22D97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AAC48-B055-3B46-BD50-1442AD5A36A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7989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C389D1-09CF-824E-B1E6-972A3489E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CEC3AF5-1756-904B-AE71-B5F8254089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AB36510-D5B2-854B-BEC4-F92F8A2856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F48EF036-48FF-3C42-944B-D7EE28A49D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E6CA304A-A122-A74B-9FD1-380638A04A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CDC2BA3C-E9D0-7D49-AF58-F050DA0A9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3291C-31E4-E644-AA48-A69AF180C749}" type="datetimeFigureOut">
              <a:rPr lang="pt-BR" smtClean="0"/>
              <a:t>18/10/2024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82F61D6B-652B-274F-A218-786CDDB75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799C2DA4-B1D2-A744-921F-04E11CFFD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AAC48-B055-3B46-BD50-1442AD5A36A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9227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D5E56C-7104-864E-AA2B-EEC12CA0A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37917C4F-15ED-0C47-9760-57AB751C9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3291C-31E4-E644-AA48-A69AF180C749}" type="datetimeFigureOut">
              <a:rPr lang="pt-BR" smtClean="0"/>
              <a:t>18/10/2024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A07498B9-B93E-FE40-BC89-8095F016D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CECB1298-57FF-CE47-BB6C-E5C9833F3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AAC48-B055-3B46-BD50-1442AD5A36A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0149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22D7FF11-39CD-9A4F-9F73-CC4F6DCF2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3291C-31E4-E644-AA48-A69AF180C749}" type="datetimeFigureOut">
              <a:rPr lang="pt-BR" smtClean="0"/>
              <a:t>18/10/2024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E0763535-EE31-E14E-A0EB-5A3F991F3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BC78956-309B-3F40-8EFE-2489FF078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AAC48-B055-3B46-BD50-1442AD5A36A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4436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4AC10E-5A95-024A-81AC-F96E83187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146D5BD-7605-8442-AEC1-1289D872CF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DE5D2B9-9D5E-DB4B-BCB3-3CB44AB93A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40FC9D5-EBA8-B24D-9C52-90993D2B4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3291C-31E4-E644-AA48-A69AF180C749}" type="datetimeFigureOut">
              <a:rPr lang="pt-BR" smtClean="0"/>
              <a:t>18/10/2024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6EE049B-403A-D645-B949-F46D69814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7A4FFF9-D7DE-4644-B6ED-80CF5AFE9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AAC48-B055-3B46-BD50-1442AD5A36A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0469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5F98B1-72A2-1145-A79A-F68976559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8EF7A89F-C2BC-204C-A997-F5E7AE3016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7115442-43F4-4A40-B74A-5DD9D08CC9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3483CC8-A6E6-6D49-AA4E-FAACF72A4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3291C-31E4-E644-AA48-A69AF180C749}" type="datetimeFigureOut">
              <a:rPr lang="pt-BR" smtClean="0"/>
              <a:t>18/10/2024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A4CBBCF-F0DF-1D4A-B45F-14947ED0F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7327633-FBF9-8546-BC0E-6E908F6C5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AAC48-B055-3B46-BD50-1442AD5A36A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7179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0AD23506-5F6F-A14A-A25B-32FD56CD4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01CCE51-46B4-B647-B946-D2193491A3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6C37A49-63A8-7348-96F0-0EB569FBC3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F3291C-31E4-E644-AA48-A69AF180C749}" type="datetimeFigureOut">
              <a:rPr lang="pt-BR" smtClean="0"/>
              <a:t>18/10/2024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CEBBAAF-3789-CF4C-A50B-71F9F3991E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A106777-E6CF-344F-AE09-35B3D2629B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AAC48-B055-3B46-BD50-1442AD5A36A2}" type="slidenum">
              <a:rPr lang="pt-BR" smtClean="0"/>
              <a:t>‹nº›</a:t>
            </a:fld>
            <a:endParaRPr lang="pt-BR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458C13F2-8B75-5132-17ED-4E47F5B948E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/>
          <a:stretch/>
        </p:blipFill>
        <p:spPr>
          <a:xfrm>
            <a:off x="0" y="4553"/>
            <a:ext cx="12192000" cy="6854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982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A126E582-DF56-524E-B3EB-BF82D5DAB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3367382-08EE-4045-9D33-B17E25FC7E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D4AA4AF-43D8-6249-A9CA-E4B5B8CA54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8B44C6-856A-1E40-B6F4-51724AA93D72}" type="datetimeFigureOut">
              <a:rPr lang="pt-BR" smtClean="0"/>
              <a:t>18/10/2024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9D1AE6C-9881-B447-B610-443DF605D5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F5E07B0-1331-D64D-8CB0-2D5A78573D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CAC926-7CDB-3442-8F4E-D0178F35A73E}" type="slidenum">
              <a:rPr lang="pt-BR" smtClean="0"/>
              <a:t>‹nº›</a:t>
            </a:fld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6AF32403-C620-E94F-DB85-605A3FAB8EE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6240F7A4-DF47-6B69-58D4-B30FCAA128B7}"/>
              </a:ext>
            </a:extLst>
          </p:cNvPr>
          <p:cNvSpPr txBox="1"/>
          <p:nvPr userDrawn="1"/>
        </p:nvSpPr>
        <p:spPr>
          <a:xfrm>
            <a:off x="-1704109" y="32502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06313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2">
            <a:extLst>
              <a:ext uri="{FF2B5EF4-FFF2-40B4-BE49-F238E27FC236}">
                <a16:creationId xmlns:a16="http://schemas.microsoft.com/office/drawing/2014/main" id="{997EAA2A-733C-CB4F-A6A0-2DC425A781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0919" y="2682711"/>
            <a:ext cx="777915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88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800" b="1" dirty="0">
                <a:solidFill>
                  <a:srgbClr val="1273B6"/>
                </a:solidFill>
                <a:latin typeface="Arial" panose="020B0604020202020204" pitchFamily="34" charset="0"/>
              </a:rPr>
              <a:t>TÍTULO DA PALESTRA</a:t>
            </a:r>
          </a:p>
        </p:txBody>
      </p:sp>
      <p:sp>
        <p:nvSpPr>
          <p:cNvPr id="5" name="Título 5">
            <a:extLst>
              <a:ext uri="{FF2B5EF4-FFF2-40B4-BE49-F238E27FC236}">
                <a16:creationId xmlns:a16="http://schemas.microsoft.com/office/drawing/2014/main" id="{699A4EEF-58FC-2E47-8D83-BCA99ABA2790}"/>
              </a:ext>
            </a:extLst>
          </p:cNvPr>
          <p:cNvSpPr txBox="1">
            <a:spLocks/>
          </p:cNvSpPr>
          <p:nvPr/>
        </p:nvSpPr>
        <p:spPr bwMode="auto">
          <a:xfrm>
            <a:off x="1329132" y="4384089"/>
            <a:ext cx="587156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13" tIns="45706" rIns="91413" bIns="45706" anchor="ctr"/>
          <a:lstStyle>
            <a:lvl1pPr defTabSz="9128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1pPr>
            <a:lvl2pPr marL="742950" indent="-285750" defTabSz="9128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2pPr>
            <a:lvl3pPr marL="1143000" indent="-228600" defTabSz="9128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3pPr>
            <a:lvl4pPr marL="1600200" indent="-228600" defTabSz="9128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4pPr>
            <a:lvl5pPr marL="2057400" indent="-228600" defTabSz="9128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Nome palestrante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Cargo </a:t>
            </a:r>
            <a:r>
              <a:rPr lang="pt-BR" altLang="pt-BR" sz="14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- Empresa</a:t>
            </a:r>
            <a:endParaRPr lang="pt-BR" altLang="pt-BR" sz="14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242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2C1705-A36C-7B47-99A1-25D8AB383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E9BF3D3-3E7B-5D41-B25D-AF74A4213E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560770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10</Words>
  <Application>Microsoft Macintosh PowerPoint</Application>
  <PresentationFormat>Widescreen</PresentationFormat>
  <Paragraphs>5</Paragraphs>
  <Slides>2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Tema do Office</vt:lpstr>
      <vt:lpstr>Tema do Office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Wanderley Pavao Jr</dc:creator>
  <cp:lastModifiedBy>Wanderley Pavao Jr</cp:lastModifiedBy>
  <cp:revision>22</cp:revision>
  <dcterms:created xsi:type="dcterms:W3CDTF">2019-08-19T18:50:34Z</dcterms:created>
  <dcterms:modified xsi:type="dcterms:W3CDTF">2024-10-18T19:24:37Z</dcterms:modified>
</cp:coreProperties>
</file>