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  <p:sldMasterId id="2147483660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51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4"/>
    <p:restoredTop sz="94694"/>
  </p:normalViewPr>
  <p:slideViewPr>
    <p:cSldViewPr snapToGrid="0">
      <p:cViewPr varScale="1">
        <p:scale>
          <a:sx n="121" d="100"/>
          <a:sy n="121" d="100"/>
        </p:scale>
        <p:origin x="4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D00A02-FAD0-8E76-692D-C4CC1612C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2D347B6-3D71-DA08-3317-9398889C11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C2768B-7120-EFC8-8412-A1F3A7B9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75FD3F-FF2E-324D-1DAC-3258C667E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B55CA6-8875-0B9A-6D89-6ABD2F664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852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2E013C-129E-4140-5915-CCABB15F3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8F0DB6A-E23A-BF4A-8DB2-8C5872CAF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46B5EF-165C-402C-692D-3E66141F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7348CC-327A-237F-E5A9-92A999515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45F3B6-DC71-3E73-5ADD-F6BF9F511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6636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A76E38-517E-CDD1-7714-CB0DF9E614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DE1BD61-17F6-44A2-8525-E2CE914A72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B9A28B-1F2F-6F9B-3C98-35D790288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3CE692-AE8A-4EB5-9147-77B643AC1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D480C9-5122-3880-56F8-0961220EB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163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738103-C66E-C783-9947-0EEC9FC988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0ED7DA-D370-2630-1F32-02E9BA766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3FFA2B-D34A-D650-4086-5360A264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47FA12-E852-ED14-C130-E345D977C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67E315-A437-8523-7F03-58050E147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3290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1A38C6-3F31-CB90-2A15-8DC5215E0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0ADCD39-CCF8-B883-C8A7-BC4269605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A52B4F-900B-CE00-31CF-000F7BCB0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977AAC8-F694-CBC4-059C-164FCFDA7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5EBE60-FD65-E10F-7F38-372FA02E8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5269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0F2706-12B4-D28B-155F-A0B8AB4C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1C985D8-3772-7954-754C-7405CDA9A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A2EBF2-9B1B-D96D-6C48-B8900C023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543E88-168E-635F-AAC8-3F253841B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926FED-5550-5B8A-D7C4-9EFC58606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0196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89D38-73E5-7DBD-5CFB-70D7E237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9CC388-9B81-7864-0EEF-A38FE519D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F91C1A3-27D3-4070-114E-81738791C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6D90E6B-C567-A39B-7F3E-F46D33404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456E2A-92C9-172B-0E11-A9D646CB2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C4A24F-4972-765C-9537-879FFCF0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6601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6768F6-E464-3C08-C9F5-33ABAE7DD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78A74CF-AC72-0BF3-BFD9-98BBF7BDE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F2CB995-4313-F52E-7C93-233A958185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8A43103-DBA8-85D8-AE51-1EFF39A7DB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3BD3320-90CF-86D5-5551-9F010CF76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5EDD371-0BFB-2BB9-FFB2-B332965F2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3C9C685-EF3A-7BC8-7D6C-9E90E8797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52DA6A4-D8D9-CD30-3FEB-B2540ED8B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6082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0A7332-F788-CF3F-14FB-E92D60395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C156DAF-A2C3-B3D0-41F0-C96EC0184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6B7C358-7157-756B-C86D-9AD4CA7D4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C4CC9F8-F191-7606-06E2-083325B55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4830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FD7782F-7AFB-1BF4-5D15-3C5E0A2D1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34D19D7-3C9E-0DC3-1CE6-06BFF438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9925D2B-C653-3705-43D1-B31C1CBEE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368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F3B2C0-9D01-B71C-C28C-A22DA5E15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A3968B-A5BD-1EC5-BBA1-4ED6E37A3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A7B9533-B86C-F78A-AEF5-4DE47C1A22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96E6657-B105-9431-5CD7-615B64B57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4763D7-C36F-B18A-2F84-AAE7563F0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AF2445-5147-AAF9-5990-F7C61147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28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5B3122-D2E9-51B9-2A20-AB3918DD4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A9888C-CCEF-E158-7100-7E29B1DC4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ABF5FE-1584-DC71-69C5-0770E0DC7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86DAB8-8D0D-F0D3-F6C7-B39D8B204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6057DB-DB0F-C762-4213-026BA3A2B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5247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B6B2FA-4D7C-0146-AC05-6E52BD5CE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AC6FD5E-C538-3787-0241-B885E38DF3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5AE759-AB2E-D117-86E7-051EBC0375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910B070-1130-7AC5-FA8C-922CB6979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0D6EE14-8389-A4C5-7741-68D68E16A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E9E3A2-D4F0-FEEE-5BCF-B071F8C8F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98528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47C13F-085E-7B7C-4410-9AC5D0B92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7B19BA3-ED65-2515-6875-5185A889F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E4EAF1-27BB-EDF8-F793-A755C00BB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DCF789-A48E-B82C-822A-18FD5FBFB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9E7984-2B56-4AEA-1A49-EEB174EA9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23097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2A900A8-11BE-8C25-62BC-42ACB01E8D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37250F7-A28C-7BB3-E1B9-7EBD14E41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C3CDDC-F516-1E04-C0E9-824889A46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1FD1CE-223B-8A0F-655A-D2B2E17F2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63D3DC-FF0B-FEF6-BAC1-3E478F489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08228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A1332A-5AB0-A3A0-7156-C17B00076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ABA5A9-E613-9E92-BCE2-B0CEDEA09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071D0E-D5D3-0450-C689-95C679A78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4C25C1-E0AD-1A31-46FA-488328303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E59FBA-0EF8-C478-13CC-E93DACCFE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8702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D82857-627C-33CB-B0FB-2848E81EC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055" y="485198"/>
            <a:ext cx="10515600" cy="1011093"/>
          </a:xfrm>
        </p:spPr>
        <p:txBody>
          <a:bodyPr anchor="b">
            <a:normAutofit/>
          </a:bodyPr>
          <a:lstStyle>
            <a:lvl1pPr>
              <a:defRPr sz="4000">
                <a:solidFill>
                  <a:srgbClr val="1351E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FE3E8D-DA6F-01F1-9051-9F616431D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55" y="1825625"/>
            <a:ext cx="10515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FE0307-D74A-BB6A-6629-BB1BE5C4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A06AF6-6C92-9536-E41F-E9289E92F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9C756C-B521-6E8E-4A80-5EFB6BD70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27471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83A0C-7B1B-69C3-CBE2-F3CDF820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D184CD2-58F5-8691-5F3D-2ECBF82A4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32CB65-317E-0C8A-E330-72DF80237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BC2A31-D9BA-AB01-D721-56B7E17E6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477FED-1015-3AB2-8D6E-37D29C926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93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72EF05-D673-33BA-C93A-ADFCD5004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E74AEF-DFD9-3C24-42AA-92941344A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3891247-0F2B-6153-B286-C1BDA0418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B18DD6-7E55-130C-4D51-F43086008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5BE35D-766B-02BA-C6AE-263C0ACA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CC46C0-22EE-9A01-1C1B-63CADBE18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744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0F66D6-D5D7-82D5-44B8-09655B112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B105B82-F153-00A8-A5BA-182A3010C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91CDE1-09E9-6234-D72B-E400F6F90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661A489-3E75-2CF3-C247-EF2ED80034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8C9881F-43A7-1849-1CCE-30F8E470F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4E55B27-539B-23ED-6652-04AE896CE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FD62A0-0E98-DE61-03F2-23080CE27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8E55C9A-33E4-BA57-ADBB-94247E7AC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6730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668855-3D33-484A-0FE8-F68724DBE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5BC41CF-6D9C-3CD1-D021-E98B558DD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2EC6E6D-4731-81DC-E3F5-20CB4C850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5078FA9-FB6E-FA31-4B93-13CD529D8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90623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AA7FDE7-51CA-AE2F-69AE-B5DF57435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AA563E6-6277-40DE-8AD0-38FAEEE0E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B1CB592-7227-6A9F-A3DC-77900E068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825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DFADD5-A145-FB2E-D888-9D5625403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FCA63C7-F8A1-5020-F26C-D82DF283D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82DB50-C505-CA03-2A4F-878D3856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D4C115-452A-9381-163C-9E29D37C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DC61DC-9550-40CF-E934-937B109E3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750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FA41-74FC-8594-433B-117FB3FAF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AE1A0E-65BF-27A2-5A26-C5A46818D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A14C0D6-6F24-8C4C-2D35-0DC53A6BF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A01927-40B0-EFD4-502D-E3534541D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FBEE9FF-7E7E-C080-9B1A-369E23BCC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B23F207-06B9-0C3A-D02E-BBE56B736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588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858329-CEB2-9A34-5DA5-6C8210779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7956FAB-331A-639C-69CB-E4136DE427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AC082D3-12A3-A177-2F6E-C56B7842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2A77F1B-33E7-B9C7-AB32-01CE94FE0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0523EA2-BCC7-96E5-680E-591CB48DA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A4AEF98-2263-EC1F-77D0-616DE0F4A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25372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684336-976C-0551-0680-932760B9E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7B2E496-556F-E569-E311-A31FCD889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CFFD7B9-541A-84F4-3DFF-34130CB6E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0B5EB2-D0F5-1CC9-07A4-D9C0517A1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2EB7A7-29C1-D918-88CF-4945CAFFA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03066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FFB3D01-29C2-D088-C4E8-27AA637C37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679FBDB-DE93-75B2-0E11-9BBFE94A6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0958AC-DF52-70FE-1D01-FC59E7B33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4334EB-CB23-D359-CF92-361A4B121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7ACF94-F089-0F83-7ECC-2205044D0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781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462E8F-F85C-D104-6170-0D4CB8218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90B37A-E808-F0E7-C0B1-1997C535F4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9B7436A-6D23-9A00-08E1-D238A20AD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9ECE85-5A93-95CA-2E19-A39F59B2F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D49D633-1F37-5BA4-54C2-10B5DB14A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E015DF-73E6-C822-7E04-858731AB2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8632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95B95-8B90-0C59-51FA-93D3CB19F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8DB2A9-5A9C-D782-CF36-A768FE6DC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1636E94-D771-A25C-14EA-68291E972E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6187FCE-60CF-C916-7703-AD47A5D54B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9F999D1-17DC-4FA8-E603-0FC9F33F1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BB53D0B-3689-BE1D-7BE1-F00C0473E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F9A5304-519A-8CE6-28C5-5CC2F53EC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95CDC25-D82A-507B-4BDC-C6F596B6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879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9767A0-E790-FCAC-453D-14391EC22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7027673-EEAF-AC62-7232-45D0C3153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6EF939C-F57D-7965-C278-1D5EDCDD3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13A57B0-3868-A349-D4E4-5057C7B90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694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F0BC194-4D12-1511-1C27-2D6FAFDFF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AF74112-663A-6761-1C5E-68095470A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EB7005F-EEDD-4F5F-2DD5-D32F9D403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390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524F89-09B9-97CF-0336-B54EF1005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7889C3-5B80-1622-037B-7AFD90107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5AADCCB-4DC0-70AC-9BD3-CB0F3B2C5F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B4C13E8-AD2F-FE89-2826-0F399CBDC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CA41DE-C138-3710-EC51-905569B66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C3EBE3D-F9F9-CE19-B052-22754A31B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4119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56E189-D602-A82C-911D-B78C6DC21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FA4428B-37A2-BB88-C357-4AE23286A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FD5CE0-8905-2533-C0A4-545E4B32F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DF00E60-C810-1D7C-1C59-D0D9A4A9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B62F87-EAED-1F38-CA68-8FA58F2B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D8A299-7B17-D93E-398E-AAE6675D5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240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A96BA3A-C75D-9722-3478-273F4FF2D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FF7330B-DCAF-F542-A1CF-D05AFFB06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CBD82A-6633-670E-1C99-774A363E8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6E0F99-26AB-4DA7-F83E-91307A5185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1E46A0-A86C-A7F8-3E95-61604AB002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0CD755A-D746-5732-69F4-C41C6790351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6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C52C940-3079-20E4-2889-041B43CE3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B0AF651-BA4E-5013-8D4F-04329C779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CC579B-F606-26F8-69E9-765DD3278F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CEE3F-5E57-2C4F-876C-E4ECB9ACDC82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DD5229-7A60-E405-F756-E34CEC537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F4ADB7-A448-6B39-D799-EC11D0785E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6A894-11C7-0545-B4CE-1671CC2EF944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B48EEB5-6335-37FE-D732-B233553951F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608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92F6C94-2111-AC11-5918-33FF1C4A1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7248A1-5567-8D11-44FC-A33D332D4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8069BC-085B-FCCD-8C54-EF35B4F6B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B532E5-FD2C-2246-5B49-48147FF874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50D82E-C87E-D18B-C19D-DA0179D34C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7558969-A7E4-2851-7963-8BAAAB9B878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06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1C5024F-F957-9A1C-19BB-4975BC004000}"/>
              </a:ext>
            </a:extLst>
          </p:cNvPr>
          <p:cNvSpPr txBox="1"/>
          <p:nvPr/>
        </p:nvSpPr>
        <p:spPr>
          <a:xfrm>
            <a:off x="524904" y="2980733"/>
            <a:ext cx="9444044" cy="1451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260"/>
              </a:lnSpc>
            </a:pPr>
            <a:r>
              <a:rPr lang="pt-BR" sz="4800" b="1" dirty="0">
                <a:solidFill>
                  <a:srgbClr val="00F1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Código e </a:t>
            </a:r>
          </a:p>
          <a:p>
            <a:pPr>
              <a:lnSpc>
                <a:spcPts val="5260"/>
              </a:lnSpc>
            </a:pPr>
            <a:r>
              <a:rPr lang="pt-BR" sz="4800" b="1" dirty="0">
                <a:solidFill>
                  <a:srgbClr val="00F1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CD68BD2-766C-F0F3-7B0E-67605442C5EE}"/>
              </a:ext>
            </a:extLst>
          </p:cNvPr>
          <p:cNvSpPr txBox="1"/>
          <p:nvPr/>
        </p:nvSpPr>
        <p:spPr>
          <a:xfrm>
            <a:off x="578069" y="5659615"/>
            <a:ext cx="944404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do Autor Principal</a:t>
            </a:r>
          </a:p>
          <a:p>
            <a:r>
              <a:rPr lang="pt-BR" sz="1600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dos demais autores</a:t>
            </a:r>
          </a:p>
          <a:p>
            <a:r>
              <a:rPr lang="pt-BR" sz="1600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Instituição</a:t>
            </a:r>
          </a:p>
        </p:txBody>
      </p:sp>
    </p:spTree>
    <p:extLst>
      <p:ext uri="{BB962C8B-B14F-4D97-AF65-F5344CB8AC3E}">
        <p14:creationId xmlns:p14="http://schemas.microsoft.com/office/powerpoint/2010/main" val="367459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24AE0-A50A-A56F-42F1-0CE383641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881C5E-87E6-0315-F7AB-F343968BA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8288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1BFF2-F6E1-D22C-6F60-29088519E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C0E5E3-4ECA-D99F-8BC0-C7FBC8EEE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37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855919-88B4-9886-C54D-7D651DB69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B2B2BD4-0186-442A-384B-F8FF7A2E5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8097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A6822-F589-1F8D-9F8D-D692E51F2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8D1571-577C-9D95-A321-BFD24FF8C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8825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59A2548-FF1F-1E9C-AFA3-08C0D1BF748C}"/>
              </a:ext>
            </a:extLst>
          </p:cNvPr>
          <p:cNvSpPr txBox="1"/>
          <p:nvPr/>
        </p:nvSpPr>
        <p:spPr>
          <a:xfrm>
            <a:off x="472949" y="703768"/>
            <a:ext cx="9444044" cy="794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260"/>
              </a:lnSpc>
            </a:pPr>
            <a:r>
              <a:rPr lang="pt-BR" sz="6600" b="1" dirty="0">
                <a:solidFill>
                  <a:srgbClr val="00F1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DB45051-D78A-9E62-F291-04410C22D721}"/>
              </a:ext>
            </a:extLst>
          </p:cNvPr>
          <p:cNvSpPr txBox="1"/>
          <p:nvPr/>
        </p:nvSpPr>
        <p:spPr>
          <a:xfrm>
            <a:off x="472949" y="2118922"/>
            <a:ext cx="9444044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do Autor Principal</a:t>
            </a:r>
          </a:p>
          <a:p>
            <a:r>
              <a:rPr lang="pt-BR" sz="2000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</a:p>
          <a:p>
            <a:r>
              <a:rPr lang="pt-BR" sz="2000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</a:p>
          <a:p>
            <a:r>
              <a:rPr lang="pt-BR" sz="2000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@redes sociais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0DBE495-B701-4FC2-C45B-5E55179C3177}"/>
              </a:ext>
            </a:extLst>
          </p:cNvPr>
          <p:cNvSpPr txBox="1"/>
          <p:nvPr/>
        </p:nvSpPr>
        <p:spPr>
          <a:xfrm>
            <a:off x="483340" y="4388917"/>
            <a:ext cx="21871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Coautores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4F78F933-DDA7-B1CA-8B90-C1F3CF243C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030652"/>
              </p:ext>
            </p:extLst>
          </p:nvPr>
        </p:nvGraphicFramePr>
        <p:xfrm>
          <a:off x="566880" y="4975258"/>
          <a:ext cx="1121640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4102">
                  <a:extLst>
                    <a:ext uri="{9D8B030D-6E8A-4147-A177-3AD203B41FA5}">
                      <a16:colId xmlns:a16="http://schemas.microsoft.com/office/drawing/2014/main" val="2367626003"/>
                    </a:ext>
                  </a:extLst>
                </a:gridCol>
                <a:gridCol w="2804102">
                  <a:extLst>
                    <a:ext uri="{9D8B030D-6E8A-4147-A177-3AD203B41FA5}">
                      <a16:colId xmlns:a16="http://schemas.microsoft.com/office/drawing/2014/main" val="1076168184"/>
                    </a:ext>
                  </a:extLst>
                </a:gridCol>
                <a:gridCol w="2804102">
                  <a:extLst>
                    <a:ext uri="{9D8B030D-6E8A-4147-A177-3AD203B41FA5}">
                      <a16:colId xmlns:a16="http://schemas.microsoft.com/office/drawing/2014/main" val="3270145773"/>
                    </a:ext>
                  </a:extLst>
                </a:gridCol>
                <a:gridCol w="2804102">
                  <a:extLst>
                    <a:ext uri="{9D8B030D-6E8A-4147-A177-3AD203B41FA5}">
                      <a16:colId xmlns:a16="http://schemas.microsoft.com/office/drawing/2014/main" val="14306735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600" b="1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Coautor 1</a:t>
                      </a:r>
                    </a:p>
                    <a:p>
                      <a:r>
                        <a:rPr lang="pt-BR" sz="1100" b="0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Contatos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Coautor 2</a:t>
                      </a:r>
                    </a:p>
                    <a:p>
                      <a:r>
                        <a:rPr lang="pt-BR" sz="1100" b="0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Contatos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Coautor 3</a:t>
                      </a:r>
                    </a:p>
                    <a:p>
                      <a:r>
                        <a:rPr lang="pt-BR" sz="1100" b="0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Contatos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Coautor 4</a:t>
                      </a:r>
                    </a:p>
                    <a:p>
                      <a:r>
                        <a:rPr lang="pt-BR" sz="1100" b="0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Contatos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7124756"/>
                  </a:ext>
                </a:extLst>
              </a:tr>
            </a:tbl>
          </a:graphicData>
        </a:graphic>
      </p:graphicFrame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E1045588-5F76-C9DD-E884-89205B8C83E0}"/>
              </a:ext>
            </a:extLst>
          </p:cNvPr>
          <p:cNvCxnSpPr>
            <a:cxnSpLocks/>
          </p:cNvCxnSpPr>
          <p:nvPr/>
        </p:nvCxnSpPr>
        <p:spPr>
          <a:xfrm>
            <a:off x="577271" y="4747463"/>
            <a:ext cx="11216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8305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38</Words>
  <Application>Microsoft Macintosh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1_Personalizar design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Wanderley Pavão Junior</dc:creator>
  <cp:lastModifiedBy>Wanderley Pavão Junior</cp:lastModifiedBy>
  <cp:revision>5</cp:revision>
  <dcterms:created xsi:type="dcterms:W3CDTF">2026-07-20T23:37:28Z</dcterms:created>
  <dcterms:modified xsi:type="dcterms:W3CDTF">2026-08-13T11:23:23Z</dcterms:modified>
</cp:coreProperties>
</file>