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7"/>
  </p:notesMasterIdLst>
  <p:sldIdLst>
    <p:sldId id="256" r:id="rId4"/>
    <p:sldId id="257" r:id="rId5"/>
    <p:sldId id="259" r:id="rId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1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45"/>
    <p:restoredTop sz="94757"/>
  </p:normalViewPr>
  <p:slideViewPr>
    <p:cSldViewPr snapToGrid="0">
      <p:cViewPr varScale="1">
        <p:scale>
          <a:sx n="123" d="100"/>
          <a:sy n="123" d="100"/>
        </p:scale>
        <p:origin x="232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8C397-B0B3-C449-859F-345735B31CEF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03ED9-9DC7-4642-BCDD-ACD2F49A38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65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B03ED9-9DC7-4642-BCDD-ACD2F49A382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42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00A02-FAD0-8E76-692D-C4CC1612C3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D347B6-3D71-DA08-3317-9398889C1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C2768B-7120-EFC8-8412-A1F3A7B9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75FD3F-FF2E-324D-1DAC-3258C667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B55CA6-8875-0B9A-6D89-6ABD2F66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852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E013C-129E-4140-5915-CCABB15F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F0DB6A-E23A-BF4A-8DB2-8C5872CAF8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46B5EF-165C-402C-692D-3E66141F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7348CC-327A-237F-E5A9-92A999515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5F3B6-DC71-3E73-5ADD-F6BF9F51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6636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A76E38-517E-CDD1-7714-CB0DF9E614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DE1BD61-17F6-44A2-8525-E2CE914A72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B9A28B-1F2F-6F9B-3C98-35D79028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3CE692-AE8A-4EB5-9147-77B643AC1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D480C9-5122-3880-56F8-0961220EB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63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A1332A-5AB0-A3A0-7156-C17B00076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ABA5A9-E613-9E92-BCE2-B0CEDEA09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071D0E-D5D3-0450-C689-95C679A7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24C25C1-E0AD-1A31-46FA-48832830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E59FBA-0EF8-C478-13CC-E93DACCFE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87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D82857-627C-33CB-B0FB-2848E81EC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055" y="485198"/>
            <a:ext cx="10515600" cy="1011093"/>
          </a:xfrm>
        </p:spPr>
        <p:txBody>
          <a:bodyPr anchor="b">
            <a:normAutofit/>
          </a:bodyPr>
          <a:lstStyle>
            <a:lvl1pPr>
              <a:defRPr sz="4000">
                <a:solidFill>
                  <a:srgbClr val="1351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E3E8D-DA6F-01F1-9051-9F616431D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055" y="1825625"/>
            <a:ext cx="10515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FE0307-D74A-BB6A-6629-BB1BE5C4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8A06AF6-6C92-9536-E41F-E9289E92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99C756C-B521-6E8E-4A80-5EFB6BD7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274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83A0C-7B1B-69C3-CBE2-F3CDF820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184CD2-58F5-8691-5F3D-2ECBF82A4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32CB65-317E-0C8A-E330-72DF80237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BC2A31-D9BA-AB01-D721-56B7E17E6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477FED-1015-3AB2-8D6E-37D29C92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9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2EF05-D673-33BA-C93A-ADFCD500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E74AEF-DFD9-3C24-42AA-92941344A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891247-0F2B-6153-B286-C1BDA0418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B18DD6-7E55-130C-4D51-F43086008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5BE35D-766B-02BA-C6AE-263C0ACA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CC46C0-22EE-9A01-1C1B-63CADBE1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4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F66D6-D5D7-82D5-44B8-09655B112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105B82-F153-00A8-A5BA-182A3010C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F91CDE1-09E9-6234-D72B-E400F6F90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661A489-3E75-2CF3-C247-EF2ED80034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8C9881F-43A7-1849-1CCE-30F8E470F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4E55B27-539B-23ED-6652-04AE896C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FD62A0-0E98-DE61-03F2-23080CE27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8E55C9A-33E4-BA57-ADBB-94247E7AC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730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68855-3D33-484A-0FE8-F68724DBE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5BC41CF-6D9C-3CD1-D021-E98B558D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2EC6E6D-4731-81DC-E3F5-20CB4C850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078FA9-FB6E-FA31-4B93-13CD529D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062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AA7FDE7-51CA-AE2F-69AE-B5DF57435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AA563E6-6277-40DE-8AD0-38FAEEE0E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B1CB592-7227-6A9F-A3DC-77900E068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82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FA41-74FC-8594-433B-117FB3FAF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AE1A0E-65BF-27A2-5A26-C5A46818D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14C0D6-6F24-8C4C-2D35-0DC53A6BF3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A01927-40B0-EFD4-502D-E3534541D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BEE9FF-7E7E-C080-9B1A-369E23BCC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B23F207-06B9-0C3A-D02E-BBE56B73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58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B3122-D2E9-51B9-2A20-AB3918DD4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A9888C-CCEF-E158-7100-7E29B1DC4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ABF5FE-1584-DC71-69C5-0770E0DC7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86DAB8-8D0D-F0D3-F6C7-B39D8B204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6057DB-DB0F-C762-4213-026BA3A2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247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858329-CEB2-9A34-5DA5-6C8210779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7956FAB-331A-639C-69CB-E4136DE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AC082D3-12A3-A177-2F6E-C56B7842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A77F1B-33E7-B9C7-AB32-01CE94FE0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0523EA2-BCC7-96E5-680E-591CB48DA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4AEF98-2263-EC1F-77D0-616DE0F4A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537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684336-976C-0551-0680-932760B9E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7B2E496-556F-E569-E311-A31FCD889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CFFD7B9-541A-84F4-3DFF-34130CB6E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0B5EB2-D0F5-1CC9-07A4-D9C0517A1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2EB7A7-29C1-D918-88CF-4945CAFFA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0306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FB3D01-29C2-D088-C4E8-27AA637C3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679FBDB-DE93-75B2-0E11-9BBFE94A6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958AC-DF52-70FE-1D01-FC59E7B33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4334EB-CB23-D359-CF92-361A4B12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7ACF94-F089-0F83-7ECC-2205044D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817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4F194-49B8-B299-852D-D596E1F07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58477B-3387-FAC6-7F7F-52076E537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C34DEE-4CE4-1D85-80C0-822DB8559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D402AE6-45FE-427B-9D52-EAD125383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D2A937D-11FF-561D-8147-6233773FE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2183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FCC45C-38D1-3A7E-7822-0A1BFEEAD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CF5A325-A3C0-416F-D306-B9C72F2C9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2C148C-441C-0290-C6FF-4510BC792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CA1B325-B730-F3C5-82DD-4CC847E7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ABAEE6-3B95-CD3D-F877-E208970D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08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5D24EA-648E-D7FA-A83A-F4AE86AB4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384F36-2B81-BF39-FB6A-95256D3B0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71C1D3-8703-25A5-8A85-6B4EA81F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04FED1-FB43-C9F2-6E76-DAA40989A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56C960-2644-47C2-B550-E00A0938B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369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69D4B-3A5C-7151-9F66-9BC4725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431E5F-34A3-C63A-5880-9654F806B1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AD7157-3367-72DF-32E5-CF4FDE90DB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5241F3-B065-E839-0D65-DC72883D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B8B0719-4646-A6AA-3580-28051838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287CC3-79D0-B9F0-D76A-ECC239B1E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464ED7-425A-3E8F-2DE4-E5588BFAC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31B4A1-C56B-E6A1-F730-63A74D779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F81738-B6F6-8793-D6EE-173FCC856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349E4C-17C4-19F6-8378-20A5F381A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7E0BE6D-6FA7-EB76-0EE2-5E24325C48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C727481-1078-0C55-88EE-AA0672FE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176F688-2717-F40F-8D4D-FB73C3A27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FE6DE46-1089-5BDB-0A21-9194E15EF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5612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3105E-FFCF-FA7B-552A-A13BA30CA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FBC091-7A32-FBFF-1C2E-9B8A771B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15F0D8C-CF75-D941-013F-66E3ABD7E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76DE38-746C-F709-41A3-CEC0D7B45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5346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EA01A4F-62C2-CE3F-311E-19A88A677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57D21E3-2755-02B8-383A-E402AD003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D6FC64-31FD-D061-846E-012763332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7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FADD5-A145-FB2E-D888-9D5625403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FCA63C7-F8A1-5020-F26C-D82DF283D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B82DB50-C505-CA03-2A4F-878D3856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D4C115-452A-9381-163C-9E29D37C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DC61DC-9550-40CF-E934-937B109E3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75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DD5A6E-B700-29C6-E308-0A2C90767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66C48E-974F-570A-A6CE-87850040C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8A3834A-BA90-4DD0-8F8F-965E26179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12EE236-A931-38AF-A2E7-F513AF64E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E0379F-73E7-AF4F-CA94-BD5404E2E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19908D-7028-7427-ACF3-3ED5AE1E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170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1326D-3293-5F70-165C-F907AF761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80A85D9-5C93-0970-DC04-219D2FF9C8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D9BCCA-CAB1-62E7-4EF7-E757A60CC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00FF714-9D73-50DD-1CFA-03DC7453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15ED7B-55B5-46C0-7D95-B2EF9DDC4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24633F-F3A3-5640-9BAE-D7470585A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7326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804F3-E4FE-0676-9EDF-AC3E02CB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FF8B6A1-D635-D0FE-661B-F66B1C50B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5C33CA-04BA-3372-FBA7-FFD36D098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DD0F93-5C42-A062-B89E-4DD123E00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47D81B-A0A6-0A46-7353-144A4766C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3211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496F6E-482B-6D65-29E9-3739D16EC5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C0CC42-2713-4E1A-61F2-16F7ABC1D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105255-3E04-C2B2-4CFB-43378C1F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C83637-E495-09EC-7D36-25CA65E59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708AAB-3B0C-6088-F69C-DAE8DE2A0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29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462E8F-F85C-D104-6170-0D4CB821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90B37A-E808-F0E7-C0B1-1997C535F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B7436A-6D23-9A00-08E1-D238A20AD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9ECE85-5A93-95CA-2E19-A39F59B2F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49D633-1F37-5BA4-54C2-10B5DB14A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E015DF-73E6-C822-7E04-858731AB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863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E95B95-8B90-0C59-51FA-93D3CB19F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8DB2A9-5A9C-D782-CF36-A768FE6DC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1636E94-D771-A25C-14EA-68291E972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6187FCE-60CF-C916-7703-AD47A5D54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9F999D1-17DC-4FA8-E603-0FC9F33F1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BB53D0B-3689-BE1D-7BE1-F00C0473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F9A5304-519A-8CE6-28C5-5CC2F53E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5CDC25-D82A-507B-4BDC-C6F596B6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879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767A0-E790-FCAC-453D-14391EC22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7027673-EEAF-AC62-7232-45D0C315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6EF939C-F57D-7965-C278-1D5EDCDD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3A57B0-3868-A349-D4E4-5057C7B90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94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F0BC194-4D12-1511-1C27-2D6FAFDFF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AF74112-663A-6761-1C5E-68095470A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B7005F-EEDD-4F5F-2DD5-D32F9D4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390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524F89-09B9-97CF-0336-B54EF100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7889C3-5B80-1622-037B-7AFD90107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AADCCB-4DC0-70AC-9BD3-CB0F3B2C5F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B4C13E8-AD2F-FE89-2826-0F399CBDC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CA41DE-C138-3710-EC51-905569B66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3EBE3D-F9F9-CE19-B052-22754A31B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411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56E189-D602-A82C-911D-B78C6DC21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FA4428B-37A2-BB88-C357-4AE23286A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FD5CE0-8905-2533-C0A4-545E4B32F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DF00E60-C810-1D7C-1C59-D0D9A4A9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B62F87-EAED-1F38-CA68-8FA58F2B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D8A299-7B17-D93E-398E-AAE6675D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24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96BA3A-C75D-9722-3478-273F4FF2D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F7330B-DCAF-F542-A1CF-D05AFFB06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CBD82A-6633-670E-1C99-774A363E8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AABC6-DF17-9B4B-A015-AF628162BC8C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6E0F99-26AB-4DA7-F83E-91307A518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1E46A0-A86C-A7F8-3E95-61604AB002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7822-D8AA-B74E-8D51-452997380961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0CD755A-D746-5732-69F4-C41C6790351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6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92F6C94-2111-AC11-5918-33FF1C4A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7248A1-5567-8D11-44FC-A33D332D4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8069BC-085B-FCCD-8C54-EF35B4F6B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1A9DF-1033-3542-9F1C-9633DE79695A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B532E5-FD2C-2246-5B49-48147FF874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50D82E-C87E-D18B-C19D-DA0179D34C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7190F-642D-AD43-B9F5-338615989FC7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7558969-A7E4-2851-7963-8BAAAB9B878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06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AA40B67-2DD3-7626-CE38-525F8CEDB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6AF80A1-5BE1-3EDE-1502-E2AFDE816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585B83-00AB-7CEC-AF4B-AF03A438E7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A74AC-D97C-6B4D-ADD3-97846E25B421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947DA94-E6FF-F09D-341E-9C8004624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7D1DAC-3E4B-8579-F90D-BAFC996813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6E561-C4F8-F241-B8F0-B8C1722E7C05}" type="slidenum">
              <a:rPr lang="pt-BR" smtClean="0"/>
              <a:t>‹nº›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3C56232-41BF-F6B6-6909-B094357CF5B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5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1C5024F-F957-9A1C-19BB-4975BC004000}"/>
              </a:ext>
            </a:extLst>
          </p:cNvPr>
          <p:cNvSpPr txBox="1"/>
          <p:nvPr/>
        </p:nvSpPr>
        <p:spPr>
          <a:xfrm>
            <a:off x="524904" y="2980733"/>
            <a:ext cx="9444044" cy="145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260"/>
              </a:lnSpc>
            </a:pPr>
            <a:r>
              <a:rPr lang="pt-BR" sz="48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Código e </a:t>
            </a:r>
          </a:p>
          <a:p>
            <a:pPr>
              <a:lnSpc>
                <a:spcPts val="5260"/>
              </a:lnSpc>
            </a:pPr>
            <a:r>
              <a:rPr lang="pt-BR" sz="48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CD68BD2-766C-F0F3-7B0E-67605442C5EE}"/>
              </a:ext>
            </a:extLst>
          </p:cNvPr>
          <p:cNvSpPr txBox="1"/>
          <p:nvPr/>
        </p:nvSpPr>
        <p:spPr>
          <a:xfrm>
            <a:off x="578069" y="5659615"/>
            <a:ext cx="944404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Autor Principal</a:t>
            </a:r>
          </a:p>
          <a:p>
            <a:r>
              <a:rPr lang="pt-BR" sz="16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dos demais autores</a:t>
            </a:r>
          </a:p>
          <a:p>
            <a:r>
              <a:rPr lang="pt-BR" sz="16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Instituição</a:t>
            </a:r>
          </a:p>
        </p:txBody>
      </p:sp>
    </p:spTree>
    <p:extLst>
      <p:ext uri="{BB962C8B-B14F-4D97-AF65-F5344CB8AC3E}">
        <p14:creationId xmlns:p14="http://schemas.microsoft.com/office/powerpoint/2010/main" val="36745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24AE0-A50A-A56F-42F1-0CE383641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7881C5E-87E6-0315-F7AB-F343968BA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288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FF3CA43-2589-2CE8-4802-3E9AD0CFBEB0}"/>
              </a:ext>
            </a:extLst>
          </p:cNvPr>
          <p:cNvSpPr txBox="1"/>
          <p:nvPr/>
        </p:nvSpPr>
        <p:spPr>
          <a:xfrm>
            <a:off x="472949" y="703768"/>
            <a:ext cx="9444044" cy="794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260"/>
              </a:lnSpc>
            </a:pPr>
            <a:r>
              <a:rPr lang="pt-BR" sz="6600" b="1" dirty="0">
                <a:solidFill>
                  <a:srgbClr val="00F1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8F5D6E6-CE0F-1D79-B96B-D0341173FA46}"/>
              </a:ext>
            </a:extLst>
          </p:cNvPr>
          <p:cNvSpPr txBox="1"/>
          <p:nvPr/>
        </p:nvSpPr>
        <p:spPr>
          <a:xfrm>
            <a:off x="472949" y="2118922"/>
            <a:ext cx="944404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 do Autor Principal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</a:p>
          <a:p>
            <a:r>
              <a:rPr lang="pt-BR" sz="2000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@redes sociais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0924A59-E006-10CE-1819-D9508BAED860}"/>
              </a:ext>
            </a:extLst>
          </p:cNvPr>
          <p:cNvSpPr txBox="1"/>
          <p:nvPr/>
        </p:nvSpPr>
        <p:spPr>
          <a:xfrm>
            <a:off x="483340" y="4388917"/>
            <a:ext cx="21871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spc="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Coautores</a:t>
            </a: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7E1B8A13-529E-FDBC-3B8E-6F6FDAD96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2773710"/>
              </p:ext>
            </p:extLst>
          </p:nvPr>
        </p:nvGraphicFramePr>
        <p:xfrm>
          <a:off x="566880" y="4975258"/>
          <a:ext cx="1121640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4102">
                  <a:extLst>
                    <a:ext uri="{9D8B030D-6E8A-4147-A177-3AD203B41FA5}">
                      <a16:colId xmlns:a16="http://schemas.microsoft.com/office/drawing/2014/main" val="2367626003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1076168184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3270145773"/>
                    </a:ext>
                  </a:extLst>
                </a:gridCol>
                <a:gridCol w="2804102">
                  <a:extLst>
                    <a:ext uri="{9D8B030D-6E8A-4147-A177-3AD203B41FA5}">
                      <a16:colId xmlns:a16="http://schemas.microsoft.com/office/drawing/2014/main" val="1430673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1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2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3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Coautor 4</a:t>
                      </a:r>
                    </a:p>
                    <a:p>
                      <a:r>
                        <a:rPr lang="pt-BR" sz="1100" b="0" spc="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Contatos</a:t>
                      </a:r>
                    </a:p>
                  </a:txBody>
                  <a:tcPr marL="0" marR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124756"/>
                  </a:ext>
                </a:extLst>
              </a:tr>
            </a:tbl>
          </a:graphicData>
        </a:graphic>
      </p:graphicFrame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AEA6D44-FB06-2F42-7D00-D5EF0682B415}"/>
              </a:ext>
            </a:extLst>
          </p:cNvPr>
          <p:cNvCxnSpPr>
            <a:cxnSpLocks/>
          </p:cNvCxnSpPr>
          <p:nvPr/>
        </p:nvCxnSpPr>
        <p:spPr>
          <a:xfrm>
            <a:off x="577271" y="4747463"/>
            <a:ext cx="11216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6728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39</Words>
  <Application>Microsoft Macintosh PowerPoint</Application>
  <PresentationFormat>Widescreen</PresentationFormat>
  <Paragraphs>20</Paragraphs>
  <Slides>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Personalizar design</vt:lpstr>
      <vt:lpstr>1_Personalizar design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Wanderley Pavão Junior</dc:creator>
  <cp:lastModifiedBy>Wanderley Pavão Junior</cp:lastModifiedBy>
  <cp:revision>3</cp:revision>
  <dcterms:created xsi:type="dcterms:W3CDTF">2026-07-20T23:37:28Z</dcterms:created>
  <dcterms:modified xsi:type="dcterms:W3CDTF">2026-08-13T11:20:59Z</dcterms:modified>
</cp:coreProperties>
</file>